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72" r:id="rId7"/>
    <p:sldId id="259" r:id="rId8"/>
    <p:sldId id="265" r:id="rId9"/>
    <p:sldId id="266" r:id="rId10"/>
    <p:sldId id="261" r:id="rId11"/>
    <p:sldId id="263" r:id="rId12"/>
    <p:sldId id="264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Линия и Квадрат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Выполнила: Прокошина Софья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Красивые шрифты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28" y="2746403"/>
            <a:ext cx="6638925" cy="19431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399" y="2525942"/>
            <a:ext cx="2771775" cy="223837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0896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222" y="1255224"/>
            <a:ext cx="6476429" cy="40815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393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63839" y="1802475"/>
            <a:ext cx="3283529" cy="4015048"/>
          </a:xfrm>
        </p:spPr>
        <p:txBody>
          <a:bodyPr/>
          <a:lstStyle/>
          <a:p>
            <a:r>
              <a:rPr lang="ru-RU" dirty="0" smtClean="0"/>
              <a:t>Даже кнопка </a:t>
            </a:r>
            <a:r>
              <a:rPr lang="ru-RU" b="1" dirty="0" smtClean="0"/>
              <a:t>достойна </a:t>
            </a:r>
            <a:r>
              <a:rPr lang="ru-RU" dirty="0" smtClean="0"/>
              <a:t>уважения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345" y="1093865"/>
            <a:ext cx="6178569" cy="472365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931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Правила – залог успеха :)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907" y="2310938"/>
            <a:ext cx="4963290" cy="3581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910" y="2518755"/>
            <a:ext cx="3730516" cy="313424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7565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8349" y="153785"/>
            <a:ext cx="9601200" cy="1485900"/>
          </a:xfrm>
        </p:spPr>
        <p:txBody>
          <a:bodyPr/>
          <a:lstStyle/>
          <a:p>
            <a:pPr algn="ctr"/>
            <a:r>
              <a:rPr lang="ru-RU" dirty="0" smtClean="0"/>
              <a:t>Ты победил или проиграл?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251" y="896735"/>
            <a:ext cx="6561031" cy="3581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3152931"/>
            <a:ext cx="5143586" cy="350235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75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29048" y="369916"/>
            <a:ext cx="9601200" cy="1485900"/>
          </a:xfrm>
        </p:spPr>
        <p:txBody>
          <a:bodyPr/>
          <a:lstStyle/>
          <a:p>
            <a:r>
              <a:rPr lang="ru-RU" dirty="0" err="1" smtClean="0"/>
              <a:t>Компуктер</a:t>
            </a:r>
            <a:r>
              <a:rPr lang="ru-RU" dirty="0" smtClean="0"/>
              <a:t> и его умения на примере средней сложности игры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852" y="2286000"/>
            <a:ext cx="7856696" cy="3581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8992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305" y="2564477"/>
            <a:ext cx="9601200" cy="1485900"/>
          </a:xfrm>
        </p:spPr>
        <p:txBody>
          <a:bodyPr>
            <a:normAutofit/>
          </a:bodyPr>
          <a:lstStyle/>
          <a:p>
            <a:r>
              <a:rPr lang="ru-RU" sz="8000" dirty="0" smtClean="0"/>
              <a:t>Подведём итоги…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6876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653" y="1190719"/>
            <a:ext cx="6210410" cy="46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026" y="0"/>
            <a:ext cx="9601200" cy="960120"/>
          </a:xfrm>
        </p:spPr>
        <p:txBody>
          <a:bodyPr/>
          <a:lstStyle/>
          <a:p>
            <a:r>
              <a:rPr lang="ru-RU" dirty="0"/>
              <a:t>А</a:t>
            </a:r>
            <a:r>
              <a:rPr lang="ru-RU" dirty="0" smtClean="0"/>
              <a:t>ктуальность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394" y="960119"/>
            <a:ext cx="4314307" cy="28274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15" y="3276113"/>
            <a:ext cx="5772842" cy="29876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6429">
            <a:off x="10033630" y="4696916"/>
            <a:ext cx="1609113" cy="1119604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2525010">
            <a:off x="5320145" y="2136371"/>
            <a:ext cx="1047404" cy="714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5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2163" y="617218"/>
            <a:ext cx="8254538" cy="41771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rgbClr val="92D050"/>
                </a:solidFill>
              </a:rPr>
              <a:t>Введение</a:t>
            </a:r>
            <a:endParaRPr lang="ru-RU" dirty="0">
              <a:solidFill>
                <a:srgbClr val="92D05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579" b="50329"/>
          <a:stretch/>
        </p:blipFill>
        <p:spPr>
          <a:xfrm>
            <a:off x="5359433" y="2809702"/>
            <a:ext cx="2529346" cy="25379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50484" t="50172" r="577" b="5436"/>
          <a:stretch/>
        </p:blipFill>
        <p:spPr>
          <a:xfrm>
            <a:off x="1371600" y="2809702"/>
            <a:ext cx="2818015" cy="2552007"/>
          </a:xfrm>
          <a:prstGeom prst="rect">
            <a:avLst/>
          </a:prstGeom>
        </p:spPr>
      </p:pic>
      <p:sp>
        <p:nvSpPr>
          <p:cNvPr id="6" name="Плюс 5"/>
          <p:cNvSpPr/>
          <p:nvPr/>
        </p:nvSpPr>
        <p:spPr>
          <a:xfrm>
            <a:off x="4533455" y="3850080"/>
            <a:ext cx="482138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 6"/>
          <p:cNvSpPr/>
          <p:nvPr/>
        </p:nvSpPr>
        <p:spPr>
          <a:xfrm>
            <a:off x="8462356" y="3906982"/>
            <a:ext cx="839586" cy="3906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93135" y="3755514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chemeClr val="accent1"/>
                </a:solidFill>
              </a:rPr>
              <a:t>Классная игра на </a:t>
            </a:r>
            <a:br>
              <a:rPr lang="ru-RU" dirty="0" smtClean="0">
                <a:solidFill>
                  <a:schemeClr val="accent1"/>
                </a:solidFill>
              </a:rPr>
            </a:br>
            <a:r>
              <a:rPr lang="en-US" dirty="0" err="1" smtClean="0">
                <a:solidFill>
                  <a:schemeClr val="accent1"/>
                </a:solidFill>
              </a:rPr>
              <a:t>PyGame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7815" y="1528794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В чём суть игры?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2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Цель: создать игру на </a:t>
            </a:r>
            <a:r>
              <a:rPr lang="en-US" dirty="0" err="1" smtClean="0"/>
              <a:t>PyGame</a:t>
            </a:r>
            <a:r>
              <a:rPr lang="ru-RU" dirty="0" smtClean="0"/>
              <a:t>, которая будет соответствовать требованиям проекта.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Задачи: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Использовать в проекте знания и умения, полученные на уроках </a:t>
            </a:r>
            <a:r>
              <a:rPr lang="ru-RU" dirty="0" err="1">
                <a:solidFill>
                  <a:schemeClr val="tx1"/>
                </a:solidFill>
              </a:rPr>
              <a:t>Яндекс.Лицея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/>
                </a:solidFill>
              </a:rPr>
              <a:t>Создать оригинальное приложение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ru-RU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/>
                </a:solidFill>
              </a:rPr>
              <a:t>Выполнить </a:t>
            </a:r>
            <a:r>
              <a:rPr lang="ru-RU" dirty="0">
                <a:solidFill>
                  <a:schemeClr val="tx1"/>
                </a:solidFill>
              </a:rPr>
              <a:t>работу, в полной мере соответствующую выданному техническому заданию.</a:t>
            </a:r>
          </a:p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1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5552" y="745067"/>
            <a:ext cx="9601200" cy="1485900"/>
          </a:xfrm>
        </p:spPr>
        <p:txBody>
          <a:bodyPr/>
          <a:lstStyle/>
          <a:p>
            <a:pPr algn="ctr"/>
            <a:r>
              <a:rPr lang="ru-RU" dirty="0" smtClean="0"/>
              <a:t>Использование технологий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1157" t="18452" r="11156" b="29415"/>
          <a:stretch/>
        </p:blipFill>
        <p:spPr>
          <a:xfrm>
            <a:off x="1185333" y="2367841"/>
            <a:ext cx="3242735" cy="12276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9" y="4018839"/>
            <a:ext cx="3587985" cy="19464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34980" t="5275" r="35680" b="84424"/>
          <a:stretch/>
        </p:blipFill>
        <p:spPr>
          <a:xfrm>
            <a:off x="7426704" y="2514598"/>
            <a:ext cx="2861735" cy="753533"/>
          </a:xfrm>
          <a:prstGeom prst="rect">
            <a:avLst/>
          </a:prstGeom>
        </p:spPr>
      </p:pic>
      <p:sp>
        <p:nvSpPr>
          <p:cNvPr id="8" name="Плюс 7"/>
          <p:cNvSpPr/>
          <p:nvPr/>
        </p:nvSpPr>
        <p:spPr>
          <a:xfrm>
            <a:off x="5266267" y="2681573"/>
            <a:ext cx="889000" cy="85655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43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1724" y="369917"/>
            <a:ext cx="9601200" cy="935182"/>
          </a:xfrm>
        </p:spPr>
        <p:txBody>
          <a:bodyPr/>
          <a:lstStyle/>
          <a:p>
            <a:pPr algn="ctr"/>
            <a:r>
              <a:rPr lang="ru-RU" dirty="0" smtClean="0"/>
              <a:t>Стартовое окно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285" y="1761268"/>
            <a:ext cx="5327192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5941" y="3228803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Нажать на любую кнопку = </a:t>
            </a:r>
          </a:p>
          <a:p>
            <a:r>
              <a:rPr lang="ru-RU" dirty="0" smtClean="0"/>
              <a:t>Перейти к основному окну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11" y="1005839"/>
            <a:ext cx="6938045" cy="53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0407" y="70658"/>
            <a:ext cx="9601200" cy="597400"/>
          </a:xfrm>
        </p:spPr>
        <p:txBody>
          <a:bodyPr>
            <a:noAutofit/>
          </a:bodyPr>
          <a:lstStyle/>
          <a:p>
            <a:r>
              <a:rPr lang="ru-RU" sz="3200" dirty="0" smtClean="0"/>
              <a:t>Основное окно и код реализации (это не всё))</a:t>
            </a:r>
            <a:endParaRPr lang="ru-RU" sz="3200" dirty="0"/>
          </a:p>
        </p:txBody>
      </p:sp>
      <p:pic>
        <p:nvPicPr>
          <p:cNvPr id="9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4" y="3102033"/>
            <a:ext cx="7032904" cy="3581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37" y="751112"/>
            <a:ext cx="5731927" cy="345722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14" y="938125"/>
            <a:ext cx="5762625" cy="13906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05738" y="1148581"/>
            <a:ext cx="6240443" cy="441731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150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4" y="2213840"/>
            <a:ext cx="6041573" cy="276593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918" y="1505816"/>
            <a:ext cx="5220758" cy="418198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961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421" y="1912696"/>
            <a:ext cx="9601200" cy="258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338</TotalTime>
  <Words>113</Words>
  <Application>Microsoft Office PowerPoint</Application>
  <PresentationFormat>Широкоэкранный</PresentationFormat>
  <Paragraphs>24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Franklin Gothic Book</vt:lpstr>
      <vt:lpstr>Wingdings</vt:lpstr>
      <vt:lpstr>Crop</vt:lpstr>
      <vt:lpstr>Линия и Квадрат </vt:lpstr>
      <vt:lpstr>Актуальность</vt:lpstr>
      <vt:lpstr>Введение</vt:lpstr>
      <vt:lpstr>Цель и задачи</vt:lpstr>
      <vt:lpstr>Использование технологий</vt:lpstr>
      <vt:lpstr>Стартовое окно</vt:lpstr>
      <vt:lpstr>Основное окно и код реализации (это не всё))</vt:lpstr>
      <vt:lpstr>Презентация PowerPoint</vt:lpstr>
      <vt:lpstr>Презентация PowerPoint</vt:lpstr>
      <vt:lpstr>Красивые шрифты</vt:lpstr>
      <vt:lpstr>Презентация PowerPoint</vt:lpstr>
      <vt:lpstr>Даже кнопка достойна уважения</vt:lpstr>
      <vt:lpstr>Правила – залог успеха :)</vt:lpstr>
      <vt:lpstr>Ты победил или проиграл? </vt:lpstr>
      <vt:lpstr>Компуктер и его умения на примере средней сложности игры</vt:lpstr>
      <vt:lpstr>Подведём итоги…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Линия и Квадрат </dc:title>
  <dc:creator>Sofa</dc:creator>
  <cp:lastModifiedBy>Sofa</cp:lastModifiedBy>
  <cp:revision>11</cp:revision>
  <dcterms:created xsi:type="dcterms:W3CDTF">2025-01-27T19:03:50Z</dcterms:created>
  <dcterms:modified xsi:type="dcterms:W3CDTF">2025-02-04T17:26:54Z</dcterms:modified>
</cp:coreProperties>
</file>